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79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48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0FF74-8B6D-4764-9794-2F52C7AE5873}" type="datetimeFigureOut">
              <a:rPr lang="en-GB" smtClean="0"/>
              <a:pPr/>
              <a:t>10/09/2011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C61A7-6B48-4192-AE67-8A48ED6687E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Negative Numbers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Write 1 to ten in your margin</a:t>
            </a:r>
          </a:p>
          <a:p>
            <a:r>
              <a:rPr lang="en-GB" dirty="0" smtClean="0"/>
              <a:t>10 seconds for each question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-20+-4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Q9</a:t>
            </a:r>
            <a:endParaRPr lang="en-GB" sz="4800" b="1" dirty="0"/>
          </a:p>
        </p:txBody>
      </p:sp>
    </p:spTree>
  </p:cSld>
  <p:clrMapOvr>
    <a:masterClrMapping/>
  </p:clrMapOvr>
  <p:transition advTm="10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7+-4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Q10</a:t>
            </a:r>
            <a:endParaRPr lang="en-GB" sz="4800" b="1" dirty="0"/>
          </a:p>
        </p:txBody>
      </p:sp>
    </p:spTree>
  </p:cSld>
  <p:clrMapOvr>
    <a:masterClrMapping/>
  </p:clrMapOvr>
  <p:transition advTm="10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-315416"/>
            <a:ext cx="741682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800" dirty="0" smtClean="0"/>
              <a:t>Answers</a:t>
            </a:r>
            <a:endParaRPr lang="en-GB" sz="8800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1340768"/>
            <a:ext cx="46085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-2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4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-3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-4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9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-10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-8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19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-24</a:t>
            </a:r>
            <a:endParaRPr lang="en-GB" sz="3200" dirty="0" smtClean="0"/>
          </a:p>
          <a:p>
            <a:pPr marL="342900" indent="-342900">
              <a:buFont typeface="+mj-lt"/>
              <a:buAutoNum type="arabicPeriod"/>
            </a:pPr>
            <a:r>
              <a:rPr lang="en-GB" sz="3200" dirty="0" smtClean="0"/>
              <a:t>3</a:t>
            </a:r>
            <a:endParaRPr lang="en-GB" sz="3200" dirty="0" smtClean="0"/>
          </a:p>
          <a:p>
            <a:pPr marL="342900" indent="-342900"/>
            <a:endParaRPr lang="en-GB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3-5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Q1</a:t>
            </a:r>
            <a:endParaRPr lang="en-GB" sz="4800" b="1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-4+8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Q2</a:t>
            </a:r>
            <a:endParaRPr lang="en-GB" sz="4800" b="1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-12+9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Q3</a:t>
            </a:r>
            <a:endParaRPr lang="en-GB" sz="4800" b="1" dirty="0"/>
          </a:p>
        </p:txBody>
      </p:sp>
    </p:spTree>
  </p:cSld>
  <p:clrMapOvr>
    <a:masterClrMapping/>
  </p:clrMapOvr>
  <p:transition advTm="1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11-15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Q4</a:t>
            </a:r>
            <a:endParaRPr lang="en-GB" sz="4800" b="1" dirty="0"/>
          </a:p>
        </p:txBody>
      </p:sp>
    </p:spTree>
  </p:cSld>
  <p:clrMapOvr>
    <a:masterClrMapping/>
  </p:clrMapOvr>
  <p:transition advTm="1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3--6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Q5</a:t>
            </a:r>
            <a:endParaRPr lang="en-GB" sz="4800" b="1" dirty="0"/>
          </a:p>
        </p:txBody>
      </p:sp>
    </p:spTree>
  </p:cSld>
  <p:clrMapOvr>
    <a:masterClrMapping/>
  </p:clrMapOvr>
  <p:transition advTm="10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-4-6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Q6</a:t>
            </a:r>
            <a:endParaRPr lang="en-GB" sz="4800" b="1" dirty="0"/>
          </a:p>
        </p:txBody>
      </p:sp>
    </p:spTree>
  </p:cSld>
  <p:clrMapOvr>
    <a:masterClrMapping/>
  </p:clrMapOvr>
  <p:transition advTm="10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-9--1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Q7</a:t>
            </a:r>
            <a:endParaRPr lang="en-GB" sz="4800" b="1" dirty="0"/>
          </a:p>
        </p:txBody>
      </p:sp>
    </p:spTree>
  </p:cSld>
  <p:clrMapOvr>
    <a:masterClrMapping/>
  </p:clrMapOvr>
  <p:transition advTm="10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1600" y="1556792"/>
            <a:ext cx="741682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3800" dirty="0" smtClean="0"/>
              <a:t>14--5</a:t>
            </a:r>
            <a:endParaRPr lang="en-GB" sz="13800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188640"/>
            <a:ext cx="9361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800" b="1" dirty="0" smtClean="0"/>
              <a:t>Q8</a:t>
            </a:r>
            <a:endParaRPr lang="en-GB" sz="4800" b="1" dirty="0"/>
          </a:p>
        </p:txBody>
      </p:sp>
    </p:spTree>
  </p:cSld>
  <p:clrMapOvr>
    <a:masterClrMapping/>
  </p:clrMapOvr>
  <p:transition advTm="10000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66</Words>
  <Application>Microsoft Office PowerPoint</Application>
  <PresentationFormat>On-screen Show (4:3)</PresentationFormat>
  <Paragraphs>34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Negative Numbers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TEST</dc:title>
  <dc:creator>ben</dc:creator>
  <cp:lastModifiedBy>ben</cp:lastModifiedBy>
  <cp:revision>11</cp:revision>
  <dcterms:created xsi:type="dcterms:W3CDTF">2011-09-08T13:26:07Z</dcterms:created>
  <dcterms:modified xsi:type="dcterms:W3CDTF">2011-09-10T10:46:40Z</dcterms:modified>
</cp:coreProperties>
</file>